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8" r:id="rId2"/>
    <p:sldId id="262" r:id="rId3"/>
    <p:sldId id="263" r:id="rId4"/>
    <p:sldId id="264" r:id="rId5"/>
    <p:sldId id="269" r:id="rId6"/>
    <p:sldId id="270" r:id="rId7"/>
    <p:sldId id="265" r:id="rId8"/>
    <p:sldId id="267" r:id="rId9"/>
    <p:sldId id="261" r:id="rId10"/>
    <p:sldId id="256" r:id="rId11"/>
    <p:sldId id="266" r:id="rId12"/>
    <p:sldId id="268" r:id="rId13"/>
    <p:sldId id="260" r:id="rId14"/>
  </p:sldIdLst>
  <p:sldSz cx="12192000" cy="6858000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79A3F-EF95-4FD2-9B90-BB75734FDAAD}" v="12" dt="2019-12-12T17:51:21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ke Agerschou" userId="aba2a5c3001a1475" providerId="LiveId" clId="{7D079A3F-EF95-4FD2-9B90-BB75734FDAAD}"/>
    <pc:docChg chg="custSel modSld sldOrd modNotesMaster">
      <pc:chgData name="Toke Agerschou" userId="aba2a5c3001a1475" providerId="LiveId" clId="{7D079A3F-EF95-4FD2-9B90-BB75734FDAAD}" dt="2019-12-12T17:51:45.337" v="87" actId="6549"/>
      <pc:docMkLst>
        <pc:docMk/>
      </pc:docMkLst>
      <pc:sldChg chg="modSp">
        <pc:chgData name="Toke Agerschou" userId="aba2a5c3001a1475" providerId="LiveId" clId="{7D079A3F-EF95-4FD2-9B90-BB75734FDAAD}" dt="2019-12-11T10:14:25.998" v="16" actId="20577"/>
        <pc:sldMkLst>
          <pc:docMk/>
          <pc:sldMk cId="4258120719" sldId="260"/>
        </pc:sldMkLst>
        <pc:spChg chg="mod">
          <ac:chgData name="Toke Agerschou" userId="aba2a5c3001a1475" providerId="LiveId" clId="{7D079A3F-EF95-4FD2-9B90-BB75734FDAAD}" dt="2019-12-11T10:14:25.998" v="16" actId="20577"/>
          <ac:spMkLst>
            <pc:docMk/>
            <pc:sldMk cId="4258120719" sldId="260"/>
            <ac:spMk id="11" creationId="{47D7B6BE-D7AF-4498-943A-91E7928AE1BA}"/>
          </ac:spMkLst>
        </pc:spChg>
      </pc:sldChg>
      <pc:sldChg chg="addSp modSp ord">
        <pc:chgData name="Toke Agerschou" userId="aba2a5c3001a1475" providerId="LiveId" clId="{7D079A3F-EF95-4FD2-9B90-BB75734FDAAD}" dt="2019-12-11T10:59:46.645" v="52" actId="14100"/>
        <pc:sldMkLst>
          <pc:docMk/>
          <pc:sldMk cId="495584820" sldId="261"/>
        </pc:sldMkLst>
        <pc:picChg chg="add mod">
          <ac:chgData name="Toke Agerschou" userId="aba2a5c3001a1475" providerId="LiveId" clId="{7D079A3F-EF95-4FD2-9B90-BB75734FDAAD}" dt="2019-12-11T10:59:46.645" v="52" actId="14100"/>
          <ac:picMkLst>
            <pc:docMk/>
            <pc:sldMk cId="495584820" sldId="261"/>
            <ac:picMk id="5" creationId="{3CB4B4E5-6017-484D-A346-743729D050CB}"/>
          </ac:picMkLst>
        </pc:picChg>
      </pc:sldChg>
      <pc:sldChg chg="modSp">
        <pc:chgData name="Toke Agerschou" userId="aba2a5c3001a1475" providerId="LiveId" clId="{7D079A3F-EF95-4FD2-9B90-BB75734FDAAD}" dt="2019-12-12T17:51:45.337" v="87" actId="6549"/>
        <pc:sldMkLst>
          <pc:docMk/>
          <pc:sldMk cId="5167572" sldId="262"/>
        </pc:sldMkLst>
        <pc:spChg chg="mod">
          <ac:chgData name="Toke Agerschou" userId="aba2a5c3001a1475" providerId="LiveId" clId="{7D079A3F-EF95-4FD2-9B90-BB75734FDAAD}" dt="2019-12-12T17:51:45.337" v="87" actId="6549"/>
          <ac:spMkLst>
            <pc:docMk/>
            <pc:sldMk cId="5167572" sldId="262"/>
            <ac:spMk id="7" creationId="{483D3BD6-3250-42E2-AA78-A464934B7A31}"/>
          </ac:spMkLst>
        </pc:spChg>
      </pc:sldChg>
      <pc:sldChg chg="ord">
        <pc:chgData name="Toke Agerschou" userId="aba2a5c3001a1475" providerId="LiveId" clId="{7D079A3F-EF95-4FD2-9B90-BB75734FDAAD}" dt="2019-12-11T19:43:54.826" v="54"/>
        <pc:sldMkLst>
          <pc:docMk/>
          <pc:sldMk cId="2978190631" sldId="267"/>
        </pc:sldMkLst>
      </pc:sldChg>
      <pc:sldChg chg="modSp">
        <pc:chgData name="Toke Agerschou" userId="aba2a5c3001a1475" providerId="LiveId" clId="{7D079A3F-EF95-4FD2-9B90-BB75734FDAAD}" dt="2019-12-11T10:44:23.793" v="44" actId="20577"/>
        <pc:sldMkLst>
          <pc:docMk/>
          <pc:sldMk cId="3207823435" sldId="268"/>
        </pc:sldMkLst>
        <pc:spChg chg="mod">
          <ac:chgData name="Toke Agerschou" userId="aba2a5c3001a1475" providerId="LiveId" clId="{7D079A3F-EF95-4FD2-9B90-BB75734FDAAD}" dt="2019-12-11T10:44:23.793" v="44" actId="20577"/>
          <ac:spMkLst>
            <pc:docMk/>
            <pc:sldMk cId="3207823435" sldId="268"/>
            <ac:spMk id="11" creationId="{47D7B6BE-D7AF-4498-943A-91E7928AE1BA}"/>
          </ac:spMkLst>
        </pc:spChg>
      </pc:sldChg>
    </pc:docChg>
  </pc:docChgLst>
  <pc:docChgLst>
    <pc:chgData name="Toke Agerschou" userId="aba2a5c3001a1475" providerId="LiveId" clId="{5384C7F3-245D-41F3-B2AE-AA6F5E9EEFF6}"/>
    <pc:docChg chg="undo custSel modSld sldOrd">
      <pc:chgData name="Toke Agerschou" userId="aba2a5c3001a1475" providerId="LiveId" clId="{5384C7F3-245D-41F3-B2AE-AA6F5E9EEFF6}" dt="2019-12-09T19:27:45.509" v="189" actId="1076"/>
      <pc:docMkLst>
        <pc:docMk/>
      </pc:docMkLst>
      <pc:sldChg chg="ord">
        <pc:chgData name="Toke Agerschou" userId="aba2a5c3001a1475" providerId="LiveId" clId="{5384C7F3-245D-41F3-B2AE-AA6F5E9EEFF6}" dt="2019-12-09T18:37:46.378" v="139"/>
        <pc:sldMkLst>
          <pc:docMk/>
          <pc:sldMk cId="2527187381" sldId="256"/>
        </pc:sldMkLst>
      </pc:sldChg>
      <pc:sldChg chg="ord">
        <pc:chgData name="Toke Agerschou" userId="aba2a5c3001a1475" providerId="LiveId" clId="{5384C7F3-245D-41F3-B2AE-AA6F5E9EEFF6}" dt="2019-12-09T18:38:35.678" v="152"/>
        <pc:sldMkLst>
          <pc:docMk/>
          <pc:sldMk cId="495584820" sldId="261"/>
        </pc:sldMkLst>
      </pc:sldChg>
      <pc:sldChg chg="addSp delSp modSp ord">
        <pc:chgData name="Toke Agerschou" userId="aba2a5c3001a1475" providerId="LiveId" clId="{5384C7F3-245D-41F3-B2AE-AA6F5E9EEFF6}" dt="2019-12-09T18:36:21.782" v="129" actId="14100"/>
        <pc:sldMkLst>
          <pc:docMk/>
          <pc:sldMk cId="5167572" sldId="262"/>
        </pc:sldMkLst>
        <pc:spChg chg="add del mod">
          <ac:chgData name="Toke Agerschou" userId="aba2a5c3001a1475" providerId="LiveId" clId="{5384C7F3-245D-41F3-B2AE-AA6F5E9EEFF6}" dt="2019-12-09T18:31:32.778" v="43" actId="478"/>
          <ac:spMkLst>
            <pc:docMk/>
            <pc:sldMk cId="5167572" sldId="262"/>
            <ac:spMk id="2" creationId="{425B21B9-E324-4E62-84F3-B9A29375BF46}"/>
          </ac:spMkLst>
        </pc:spChg>
        <pc:spChg chg="add del mod">
          <ac:chgData name="Toke Agerschou" userId="aba2a5c3001a1475" providerId="LiveId" clId="{5384C7F3-245D-41F3-B2AE-AA6F5E9EEFF6}" dt="2019-12-09T18:31:36.556" v="44" actId="478"/>
          <ac:spMkLst>
            <pc:docMk/>
            <pc:sldMk cId="5167572" sldId="262"/>
            <ac:spMk id="4" creationId="{9903A265-2B56-4EA0-88A7-779CB93BEBBC}"/>
          </ac:spMkLst>
        </pc:spChg>
        <pc:spChg chg="add del mod">
          <ac:chgData name="Toke Agerschou" userId="aba2a5c3001a1475" providerId="LiveId" clId="{5384C7F3-245D-41F3-B2AE-AA6F5E9EEFF6}" dt="2019-12-09T18:35:29.488" v="119" actId="478"/>
          <ac:spMkLst>
            <pc:docMk/>
            <pc:sldMk cId="5167572" sldId="262"/>
            <ac:spMk id="5" creationId="{A7E056C4-6BAD-47EE-9420-D8347EC13F11}"/>
          </ac:spMkLst>
        </pc:spChg>
        <pc:spChg chg="add del mod">
          <ac:chgData name="Toke Agerschou" userId="aba2a5c3001a1475" providerId="LiveId" clId="{5384C7F3-245D-41F3-B2AE-AA6F5E9EEFF6}" dt="2019-12-09T18:36:06.438" v="126" actId="478"/>
          <ac:spMkLst>
            <pc:docMk/>
            <pc:sldMk cId="5167572" sldId="262"/>
            <ac:spMk id="6" creationId="{C1926977-270D-4677-92D0-C580CB57C31B}"/>
          </ac:spMkLst>
        </pc:spChg>
        <pc:spChg chg="add mod">
          <ac:chgData name="Toke Agerschou" userId="aba2a5c3001a1475" providerId="LiveId" clId="{5384C7F3-245D-41F3-B2AE-AA6F5E9EEFF6}" dt="2019-12-09T18:36:21.782" v="129" actId="14100"/>
          <ac:spMkLst>
            <pc:docMk/>
            <pc:sldMk cId="5167572" sldId="262"/>
            <ac:spMk id="7" creationId="{483D3BD6-3250-42E2-AA78-A464934B7A31}"/>
          </ac:spMkLst>
        </pc:spChg>
      </pc:sldChg>
      <pc:sldChg chg="ord">
        <pc:chgData name="Toke Agerschou" userId="aba2a5c3001a1475" providerId="LiveId" clId="{5384C7F3-245D-41F3-B2AE-AA6F5E9EEFF6}" dt="2019-12-09T18:29:48.370" v="41"/>
        <pc:sldMkLst>
          <pc:docMk/>
          <pc:sldMk cId="3176910062" sldId="263"/>
        </pc:sldMkLst>
      </pc:sldChg>
      <pc:sldChg chg="modSp">
        <pc:chgData name="Toke Agerschou" userId="aba2a5c3001a1475" providerId="LiveId" clId="{5384C7F3-245D-41F3-B2AE-AA6F5E9EEFF6}" dt="2019-12-09T17:47:54.656" v="39" actId="20577"/>
        <pc:sldMkLst>
          <pc:docMk/>
          <pc:sldMk cId="1136413406" sldId="264"/>
        </pc:sldMkLst>
        <pc:spChg chg="mod">
          <ac:chgData name="Toke Agerschou" userId="aba2a5c3001a1475" providerId="LiveId" clId="{5384C7F3-245D-41F3-B2AE-AA6F5E9EEFF6}" dt="2019-12-09T17:47:54.656" v="39" actId="20577"/>
          <ac:spMkLst>
            <pc:docMk/>
            <pc:sldMk cId="1136413406" sldId="264"/>
            <ac:spMk id="11" creationId="{D9343BDF-1A1E-49B7-BB72-74A293AE8E75}"/>
          </ac:spMkLst>
        </pc:spChg>
      </pc:sldChg>
      <pc:sldChg chg="modSp">
        <pc:chgData name="Toke Agerschou" userId="aba2a5c3001a1475" providerId="LiveId" clId="{5384C7F3-245D-41F3-B2AE-AA6F5E9EEFF6}" dt="2019-12-09T18:38:14.524" v="148" actId="20577"/>
        <pc:sldMkLst>
          <pc:docMk/>
          <pc:sldMk cId="3996736773" sldId="266"/>
        </pc:sldMkLst>
        <pc:spChg chg="mod">
          <ac:chgData name="Toke Agerschou" userId="aba2a5c3001a1475" providerId="LiveId" clId="{5384C7F3-245D-41F3-B2AE-AA6F5E9EEFF6}" dt="2019-12-09T18:38:14.524" v="148" actId="20577"/>
          <ac:spMkLst>
            <pc:docMk/>
            <pc:sldMk cId="3996736773" sldId="266"/>
            <ac:spMk id="2" creationId="{37B49E69-CF27-4936-A32C-1D3AEC22D3F0}"/>
          </ac:spMkLst>
        </pc:spChg>
      </pc:sldChg>
      <pc:sldChg chg="ord">
        <pc:chgData name="Toke Agerschou" userId="aba2a5c3001a1475" providerId="LiveId" clId="{5384C7F3-245D-41F3-B2AE-AA6F5E9EEFF6}" dt="2019-12-09T18:38:51.886" v="154"/>
        <pc:sldMkLst>
          <pc:docMk/>
          <pc:sldMk cId="3207823435" sldId="268"/>
        </pc:sldMkLst>
      </pc:sldChg>
      <pc:sldChg chg="modSp">
        <pc:chgData name="Toke Agerschou" userId="aba2a5c3001a1475" providerId="LiveId" clId="{5384C7F3-245D-41F3-B2AE-AA6F5E9EEFF6}" dt="2019-12-09T19:27:45.509" v="189" actId="1076"/>
        <pc:sldMkLst>
          <pc:docMk/>
          <pc:sldMk cId="2939961733" sldId="269"/>
        </pc:sldMkLst>
        <pc:spChg chg="mod">
          <ac:chgData name="Toke Agerschou" userId="aba2a5c3001a1475" providerId="LiveId" clId="{5384C7F3-245D-41F3-B2AE-AA6F5E9EEFF6}" dt="2019-12-09T19:27:45.509" v="189" actId="1076"/>
          <ac:spMkLst>
            <pc:docMk/>
            <pc:sldMk cId="2939961733" sldId="269"/>
            <ac:spMk id="11" creationId="{D9343BDF-1A1E-49B7-BB72-74A293AE8E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AFE0434-6015-48DB-ADA9-585612862725}" type="datetimeFigureOut">
              <a:rPr lang="da-DK" smtClean="0"/>
              <a:t>11-12-2019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D191C8B3-A9B7-4E79-8C53-7619E0B4BB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694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93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90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627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4960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927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143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2778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6655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57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7741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98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55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1C8B3-A9B7-4E79-8C53-7619E0B4BB3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335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oke@tokeagerschou.d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884825E-EC03-4722-8283-74EC8EECC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04A4164-FDD3-4AE9-8129-4E1B921E2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42BA971-550B-4D73-A876-FA172A0C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52F4EE2-AD57-433A-87C2-B1418FE22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418466F3-BDB0-4394-BA4A-CF39BF690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9B5012CA-30F7-4EAF-9345-0EC48D013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F1CEB021-8D0F-48F1-947A-7F206BE2D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03D5F265-52CB-44C4-AC6C-690E2BAFF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C865DC3-14CF-426B-B727-540299B5F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28D0689D-31AE-4EAE-8B89-90DCD47F1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17172BB3-0B74-4B5A-B1FC-09313DAC3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24BF584C-D8EA-4C47-98AB-CDD5EB007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124EB1F1-5E4E-4599-A171-9D7792022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09368F-1AD1-453A-8026-F0487097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0E69BFA4-17AB-4ABA-8D3C-631A60BE0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4292D11E-0C01-4D2E-B100-948220935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A3A4E547-348A-4729-AC00-1E84D8AD9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AE8EC33A-BF4E-4E28-A2F7-033DBBC9D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38008CFA-8ADB-4AAB-8B54-AB4FE356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F204F925-C7EB-4729-AB29-7487C8ED8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1B850771-3B79-4C27-9CC3-3CBFA90C0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565B2F18-C5EF-495D-AF6F-226B7CA9D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BCA4A062-5E82-4F21-BEBB-7E3C4405C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85F9DBD7-D46E-42F2-96B1-B9EE44691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098B143F-4C52-4FCA-AC4A-E9BEA91C7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A3617AF3-1F02-4D51-9908-2C09CAAB0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76CA6318-3044-4469-954D-B2AD9DE3B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56320D52-458E-414C-8DAD-A51E40CC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472791A-9E3F-4CCB-97A6-DC08C04C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A8DAA0-3DFF-4DB3-9433-0E1C2B922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1E369D3-DBA7-4259-B152-914E248C08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2395" y="156094"/>
            <a:ext cx="3778870" cy="3943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lang="da-DK" altLang="da-DK" sz="4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Teamforløb</a:t>
            </a:r>
            <a:br>
              <a:rPr lang="en-US" altLang="da-DK" sz="4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a-DK" altLang="da-DK" sz="4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Ledelsen</a:t>
            </a:r>
            <a:br>
              <a:rPr lang="en-US" altLang="da-DK" sz="4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a-DK" sz="28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Ungdomsskolen</a:t>
            </a:r>
            <a:br>
              <a:rPr lang="en-US" altLang="da-DK" sz="28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a-DK" sz="28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Silkeborg</a:t>
            </a:r>
            <a:br>
              <a:rPr lang="en-US" altLang="da-DK" sz="4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a-DK" sz="20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2019 -20</a:t>
            </a:r>
            <a:br>
              <a:rPr kumimoji="0" lang="en-US" altLang="da-DK" sz="4000" b="1" i="0" u="none" strike="noStrike" cap="none" normalizeH="0" baseline="0" dirty="0">
                <a:ln>
                  <a:noFill/>
                </a:ln>
                <a:solidFill>
                  <a:srgbClr val="FEFFFF"/>
                </a:solidFill>
                <a:effectLst/>
              </a:rPr>
            </a:br>
            <a:r>
              <a:rPr kumimoji="0" lang="en-US" altLang="da-DK" sz="4000" b="1" i="0" u="none" strike="noStrike" cap="none" normalizeH="0" baseline="0" dirty="0">
                <a:ln>
                  <a:noFill/>
                </a:ln>
                <a:solidFill>
                  <a:srgbClr val="FEFFFF"/>
                </a:solidFill>
                <a:effectLst/>
              </a:rPr>
              <a:t> </a:t>
            </a:r>
            <a:endParaRPr kumimoji="0" lang="en-US" altLang="da-DK" sz="4000" b="0" i="0" u="none" strike="noStrike" cap="none" normalizeH="0" baseline="0" dirty="0">
              <a:ln>
                <a:noFill/>
              </a:ln>
              <a:solidFill>
                <a:srgbClr val="FEFFFF"/>
              </a:solidFill>
              <a:effectLst/>
            </a:endParaRPr>
          </a:p>
        </p:txBody>
      </p:sp>
      <p:sp>
        <p:nvSpPr>
          <p:cNvPr id="58" name="Freeform 5">
            <a:extLst>
              <a:ext uri="{FF2B5EF4-FFF2-40B4-BE49-F238E27FC236}">
                <a16:creationId xmlns:a16="http://schemas.microsoft.com/office/drawing/2014/main" id="{AFA52F01-0076-42D5-B416-A2EB245C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250801D-2457-4A16-AA2A-601081E53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79" y="5189400"/>
            <a:ext cx="3778870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100" dirty="0">
              <a:solidFill>
                <a:srgbClr val="FE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100" b="1" dirty="0">
                <a:solidFill>
                  <a:srgbClr val="FEFFFF"/>
                </a:solidFill>
                <a:hlinkClick r:id="rId3"/>
              </a:rPr>
              <a:t>tokeagerschou.dk</a:t>
            </a:r>
            <a:r>
              <a:rPr lang="en-US" sz="1100" dirty="0">
                <a:solidFill>
                  <a:srgbClr val="FEFFFF"/>
                </a:solidFill>
              </a:rPr>
              <a:t> 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6F51F10-B083-4B83-AEF0-11F9B7860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92744"/>
              </p:ext>
            </p:extLst>
          </p:nvPr>
        </p:nvGraphicFramePr>
        <p:xfrm>
          <a:off x="5602421" y="2255462"/>
          <a:ext cx="6207760" cy="3687764"/>
        </p:xfrm>
        <a:graphic>
          <a:graphicData uri="http://schemas.openxmlformats.org/drawingml/2006/table">
            <a:tbl>
              <a:tblPr firstRow="1" firstCol="1" bandRow="1"/>
              <a:tblGrid>
                <a:gridCol w="987425">
                  <a:extLst>
                    <a:ext uri="{9D8B030D-6E8A-4147-A177-3AD203B41FA5}">
                      <a16:colId xmlns:a16="http://schemas.microsoft.com/office/drawing/2014/main" val="2666750446"/>
                    </a:ext>
                  </a:extLst>
                </a:gridCol>
                <a:gridCol w="5220335">
                  <a:extLst>
                    <a:ext uri="{9D8B030D-6E8A-4147-A177-3AD203B41FA5}">
                      <a16:colId xmlns:a16="http://schemas.microsoft.com/office/drawing/2014/main" val="2472955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Tid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Programpunkt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08.00 – 8.10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 anledning til processen/Lars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622288"/>
                  </a:ext>
                </a:extLst>
              </a:tr>
              <a:tr h="12052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08.10 -  8.30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 til program og forløb.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Hvor skal vi lande i dag – om 3 måneder – og indtil sommer.</a:t>
                      </a:r>
                      <a:b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 nye/justerede organisering som organisme</a:t>
                      </a:r>
                      <a:b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Oplæg om position og roller med udgangspunkt Leadership pipeline. Flowtankegang. Akilleshæle.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Stram rammesætning som forudsætning for real forandring.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Læringsprincipper i processen.</a:t>
                      </a:r>
                      <a:b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Fokus fra 1. til 2. gang.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771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08.30 – 09.30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Hvad skal læres/aflæres/fortsætte uændret i jeres roller og positioner.</a:t>
                      </a:r>
                      <a:br>
                        <a:rPr lang="da-DK" sz="11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Proces: Individuelt og i teamet.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526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09.30 – 09.40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 break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75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09.40 – 10.00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 til dagsordenstyring af ugentligt teammøde, koncept for sparringsmøder og flows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31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 – 10.15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Formiddagspause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955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10.15 – 10.55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Fortsat: Dagsordenstyring af ugentligt teammøde og koncept for sparringsmøder og flows.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116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10.55. – 11.00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Opsummering af skridt inden næste gang.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090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 indent="-71120">
                        <a:spcAft>
                          <a:spcPts val="0"/>
                        </a:spcAft>
                      </a:pPr>
                      <a:r>
                        <a:rPr lang="da-DK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4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812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20517" y="6142382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Billede 3" descr="Et billede, der indeholder legetøj, gul, sidder, lastbil&#10;&#10;Automatisk genereret beskrivelse">
            <a:extLst>
              <a:ext uri="{FF2B5EF4-FFF2-40B4-BE49-F238E27FC236}">
                <a16:creationId xmlns:a16="http://schemas.microsoft.com/office/drawing/2014/main" id="{516B3D3F-099E-48F8-8E01-05BD6755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66" y="659572"/>
            <a:ext cx="6270647" cy="52917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F2BAC8B-A4BD-48BE-99D9-2D2BCF4F7AFC}"/>
              </a:ext>
            </a:extLst>
          </p:cNvPr>
          <p:cNvSpPr txBox="1"/>
          <p:nvPr/>
        </p:nvSpPr>
        <p:spPr>
          <a:xfrm flipH="1">
            <a:off x="3977350" y="3759199"/>
            <a:ext cx="54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1.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730A816-63E3-4AC1-8B6C-7A438723403A}"/>
              </a:ext>
            </a:extLst>
          </p:cNvPr>
          <p:cNvSpPr txBox="1"/>
          <p:nvPr/>
        </p:nvSpPr>
        <p:spPr>
          <a:xfrm flipH="1">
            <a:off x="5384798" y="2901244"/>
            <a:ext cx="575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2.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F75FDB0-348A-494A-B8FA-58A34B8CCF4E}"/>
              </a:ext>
            </a:extLst>
          </p:cNvPr>
          <p:cNvSpPr txBox="1"/>
          <p:nvPr/>
        </p:nvSpPr>
        <p:spPr>
          <a:xfrm flipH="1">
            <a:off x="6778978" y="2060811"/>
            <a:ext cx="46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3. </a:t>
            </a:r>
          </a:p>
        </p:txBody>
      </p:sp>
      <p:sp>
        <p:nvSpPr>
          <p:cNvPr id="6" name="Bue 5">
            <a:extLst>
              <a:ext uri="{FF2B5EF4-FFF2-40B4-BE49-F238E27FC236}">
                <a16:creationId xmlns:a16="http://schemas.microsoft.com/office/drawing/2014/main" id="{45E6C5C6-D41D-46A9-9B43-9DAB077249C2}"/>
              </a:ext>
            </a:extLst>
          </p:cNvPr>
          <p:cNvSpPr/>
          <p:nvPr/>
        </p:nvSpPr>
        <p:spPr>
          <a:xfrm>
            <a:off x="4919563" y="1440449"/>
            <a:ext cx="2647750" cy="2921590"/>
          </a:xfrm>
          <a:prstGeom prst="arc">
            <a:avLst>
              <a:gd name="adj1" fmla="val 19784704"/>
              <a:gd name="adj2" fmla="val 10049952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Bue 8">
            <a:extLst>
              <a:ext uri="{FF2B5EF4-FFF2-40B4-BE49-F238E27FC236}">
                <a16:creationId xmlns:a16="http://schemas.microsoft.com/office/drawing/2014/main" id="{5A4CE456-C630-4509-9B9F-D930EFA6E352}"/>
              </a:ext>
            </a:extLst>
          </p:cNvPr>
          <p:cNvSpPr/>
          <p:nvPr/>
        </p:nvSpPr>
        <p:spPr>
          <a:xfrm>
            <a:off x="5960532" y="2060811"/>
            <a:ext cx="1709929" cy="2098386"/>
          </a:xfrm>
          <a:prstGeom prst="arc">
            <a:avLst>
              <a:gd name="adj1" fmla="val 10785521"/>
              <a:gd name="adj2" fmla="val 1898907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Bue 9">
            <a:extLst>
              <a:ext uri="{FF2B5EF4-FFF2-40B4-BE49-F238E27FC236}">
                <a16:creationId xmlns:a16="http://schemas.microsoft.com/office/drawing/2014/main" id="{DFB1033C-2FCC-458E-9D64-F40503CBE71E}"/>
              </a:ext>
            </a:extLst>
          </p:cNvPr>
          <p:cNvSpPr/>
          <p:nvPr/>
        </p:nvSpPr>
        <p:spPr>
          <a:xfrm>
            <a:off x="4381355" y="2188146"/>
            <a:ext cx="2397623" cy="2707752"/>
          </a:xfrm>
          <a:prstGeom prst="arc">
            <a:avLst>
              <a:gd name="adj1" fmla="val 9475700"/>
              <a:gd name="adj2" fmla="val 1879969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A7F4F9F-1021-42C8-A73A-CD37AF8D960B}"/>
              </a:ext>
            </a:extLst>
          </p:cNvPr>
          <p:cNvCxnSpPr>
            <a:stCxn id="5" idx="2"/>
          </p:cNvCxnSpPr>
          <p:nvPr/>
        </p:nvCxnSpPr>
        <p:spPr>
          <a:xfrm flipV="1">
            <a:off x="4252096" y="2427111"/>
            <a:ext cx="2563400" cy="1793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8C2583A8-0FF7-4DD2-AD0E-94E0669AC7C9}"/>
              </a:ext>
            </a:extLst>
          </p:cNvPr>
          <p:cNvSpPr txBox="1"/>
          <p:nvPr/>
        </p:nvSpPr>
        <p:spPr>
          <a:xfrm>
            <a:off x="8271372" y="2060811"/>
            <a:ext cx="392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Træning – gentagelse – nye momenter</a:t>
            </a:r>
          </a:p>
          <a:p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8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7B49E69-CF27-4936-A32C-1D3AEC22D3F0}"/>
              </a:ext>
            </a:extLst>
          </p:cNvPr>
          <p:cNvSpPr txBox="1"/>
          <p:nvPr/>
        </p:nvSpPr>
        <p:spPr>
          <a:xfrm>
            <a:off x="2487408" y="795255"/>
            <a:ext cx="8915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Træningselementer: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Ledelsesteammøder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Sparrings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Runde 1. til 2.</a:t>
            </a:r>
          </a:p>
          <a:p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3 typer af træningsseancer: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Lars – Erik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Lars &amp; Erik og den enkelte afdelingsleder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Det samlede team.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Calibri" panose="020F0502020204030204" pitchFamily="34" charset="0"/>
              <a:ea typeface="Amiri" panose="00000500000000000000" pitchFamily="2" charset="-78"/>
              <a:cs typeface="Calibri" panose="020F050202020403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Runde 2 til 3:</a:t>
            </a:r>
          </a:p>
          <a:p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To ekstra elementer: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Teammedlemmers understøttelse af hinandens og hinandens opgaver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ea typeface="Amiri" panose="00000500000000000000" pitchFamily="2" charset="-78"/>
                <a:cs typeface="Calibri" panose="020F0502020204030204" pitchFamily="34" charset="0"/>
              </a:rPr>
              <a:t>Læringscase fra hverdagen evt. personalecase.</a:t>
            </a:r>
          </a:p>
        </p:txBody>
      </p:sp>
    </p:spTree>
    <p:extLst>
      <p:ext uri="{BB962C8B-B14F-4D97-AF65-F5344CB8AC3E}">
        <p14:creationId xmlns:p14="http://schemas.microsoft.com/office/powerpoint/2010/main" val="399673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DE26ED1-D4A1-4B18-8B69-483BF107BBDF}"/>
              </a:ext>
            </a:extLst>
          </p:cNvPr>
          <p:cNvSpPr txBox="1"/>
          <p:nvPr/>
        </p:nvSpPr>
        <p:spPr>
          <a:xfrm flipH="1" flipV="1">
            <a:off x="6347790" y="6142382"/>
            <a:ext cx="530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56C1017-AEC0-45F1-91FE-FC44400CB3CF}"/>
              </a:ext>
            </a:extLst>
          </p:cNvPr>
          <p:cNvSpPr txBox="1">
            <a:spLocks/>
          </p:cNvSpPr>
          <p:nvPr/>
        </p:nvSpPr>
        <p:spPr>
          <a:xfrm>
            <a:off x="2892057" y="6142382"/>
            <a:ext cx="8943860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B2055CD-DA13-4E7B-8148-4D2B64FFA944}"/>
              </a:ext>
            </a:extLst>
          </p:cNvPr>
          <p:cNvSpPr txBox="1">
            <a:spLocks/>
          </p:cNvSpPr>
          <p:nvPr/>
        </p:nvSpPr>
        <p:spPr>
          <a:xfrm>
            <a:off x="3072917" y="6294782"/>
            <a:ext cx="8915399" cy="6160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E66EA24-9C0F-4B07-8096-0A1F5BB69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701" y="1485440"/>
            <a:ext cx="9834216" cy="388712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7D7B6BE-D7AF-4498-943A-91E7928AE1BA}"/>
              </a:ext>
            </a:extLst>
          </p:cNvPr>
          <p:cNvSpPr txBox="1"/>
          <p:nvPr/>
        </p:nvSpPr>
        <p:spPr>
          <a:xfrm>
            <a:off x="1754372" y="308345"/>
            <a:ext cx="6522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Feed forward – Feed back - Sparring</a:t>
            </a:r>
          </a:p>
        </p:txBody>
      </p:sp>
    </p:spTree>
    <p:extLst>
      <p:ext uri="{BB962C8B-B14F-4D97-AF65-F5344CB8AC3E}">
        <p14:creationId xmlns:p14="http://schemas.microsoft.com/office/powerpoint/2010/main" val="3207823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DE26ED1-D4A1-4B18-8B69-483BF107BBDF}"/>
              </a:ext>
            </a:extLst>
          </p:cNvPr>
          <p:cNvSpPr txBox="1"/>
          <p:nvPr/>
        </p:nvSpPr>
        <p:spPr>
          <a:xfrm flipH="1" flipV="1">
            <a:off x="6347790" y="6142382"/>
            <a:ext cx="530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56C1017-AEC0-45F1-91FE-FC44400CB3CF}"/>
              </a:ext>
            </a:extLst>
          </p:cNvPr>
          <p:cNvSpPr txBox="1">
            <a:spLocks/>
          </p:cNvSpPr>
          <p:nvPr/>
        </p:nvSpPr>
        <p:spPr>
          <a:xfrm>
            <a:off x="2892057" y="6142382"/>
            <a:ext cx="8943860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B2055CD-DA13-4E7B-8148-4D2B64FFA944}"/>
              </a:ext>
            </a:extLst>
          </p:cNvPr>
          <p:cNvSpPr txBox="1">
            <a:spLocks/>
          </p:cNvSpPr>
          <p:nvPr/>
        </p:nvSpPr>
        <p:spPr>
          <a:xfrm>
            <a:off x="3072917" y="6294782"/>
            <a:ext cx="8915399" cy="6160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7D7B6BE-D7AF-4498-943A-91E7928AE1BA}"/>
              </a:ext>
            </a:extLst>
          </p:cNvPr>
          <p:cNvSpPr txBox="1"/>
          <p:nvPr/>
        </p:nvSpPr>
        <p:spPr>
          <a:xfrm>
            <a:off x="1754372" y="308345"/>
            <a:ext cx="153093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Ledertræning</a:t>
            </a:r>
            <a:r>
              <a:rPr lang="da-DK" b="1" dirty="0"/>
              <a:t>.</a:t>
            </a:r>
            <a:br>
              <a:rPr lang="da-DK" b="1" dirty="0"/>
            </a:br>
            <a:r>
              <a:rPr lang="da-DK" sz="1200" b="1" dirty="0">
                <a:latin typeface="Calibri" panose="020F0502020204030204" pitchFamily="34" charset="0"/>
                <a:cs typeface="Calibri" panose="020F0502020204030204" pitchFamily="34" charset="0"/>
              </a:rPr>
              <a:t>Dato:</a:t>
            </a:r>
            <a:br>
              <a:rPr lang="da-DK" b="1" dirty="0"/>
            </a:br>
            <a:endParaRPr lang="da-DK" sz="2800" b="1"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7D2E787-37F4-47E0-BA8B-A272D47EA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928943"/>
              </p:ext>
            </p:extLst>
          </p:nvPr>
        </p:nvGraphicFramePr>
        <p:xfrm>
          <a:off x="2094767" y="1124887"/>
          <a:ext cx="8506046" cy="4770782"/>
        </p:xfrm>
        <a:graphic>
          <a:graphicData uri="http://schemas.openxmlformats.org/drawingml/2006/table">
            <a:tbl>
              <a:tblPr firstRow="1" firstCol="1" bandRow="1"/>
              <a:tblGrid>
                <a:gridCol w="2835137">
                  <a:extLst>
                    <a:ext uri="{9D8B030D-6E8A-4147-A177-3AD203B41FA5}">
                      <a16:colId xmlns:a16="http://schemas.microsoft.com/office/drawing/2014/main" val="871766333"/>
                    </a:ext>
                  </a:extLst>
                </a:gridCol>
                <a:gridCol w="2835137">
                  <a:extLst>
                    <a:ext uri="{9D8B030D-6E8A-4147-A177-3AD203B41FA5}">
                      <a16:colId xmlns:a16="http://schemas.microsoft.com/office/drawing/2014/main" val="1946787431"/>
                    </a:ext>
                  </a:extLst>
                </a:gridCol>
                <a:gridCol w="2835772">
                  <a:extLst>
                    <a:ext uri="{9D8B030D-6E8A-4147-A177-3AD203B41FA5}">
                      <a16:colId xmlns:a16="http://schemas.microsoft.com/office/drawing/2014/main" val="1958451485"/>
                    </a:ext>
                  </a:extLst>
                </a:gridCol>
              </a:tblGrid>
              <a:tr h="170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Aflære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Fortsætte med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Tillære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847227"/>
                  </a:ext>
                </a:extLst>
              </a:tr>
              <a:tr h="45999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9526" marR="49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405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812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20517" y="6142382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83D3BD6-3250-42E2-AA78-A464934B7A31}"/>
              </a:ext>
            </a:extLst>
          </p:cNvPr>
          <p:cNvSpPr/>
          <p:nvPr/>
        </p:nvSpPr>
        <p:spPr>
          <a:xfrm>
            <a:off x="2527004" y="728100"/>
            <a:ext cx="81055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Anledning og baggrund – Hvad skal det til for?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Omverdenens forventninger </a:t>
            </a:r>
          </a:p>
          <a:p>
            <a:pPr marL="34290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Nærved-ledelse er fundamentet</a:t>
            </a:r>
          </a:p>
          <a:p>
            <a:pPr marL="34290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Understøttelse / pædagogisk sparring af ledergruppen skal optimeres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Opgaver skal løses på tværs af grundorganiseringen.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Fremtidssikring af organisationen.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Muligheder for samdrift.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 ensartet ledelsesspænd.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Forandring af de ledelsesmæssige opgaver 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strukturelle setup i forhold til personalet og opfølgning på dette.</a:t>
            </a:r>
          </a:p>
          <a:p>
            <a:pPr marL="342900" lvl="0" indent="-342900"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Lederen af Ungdomsskolen Lars skal koncentrere sig om de udadvendte og de strategiske opgaver. Drøftelse af denne prioritering er sket sammen med sektionsleder i skoleforvaltningen, Charlotte.</a:t>
            </a:r>
          </a:p>
        </p:txBody>
      </p:sp>
    </p:spTree>
    <p:extLst>
      <p:ext uri="{BB962C8B-B14F-4D97-AF65-F5344CB8AC3E}">
        <p14:creationId xmlns:p14="http://schemas.microsoft.com/office/powerpoint/2010/main" val="516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B956C14-2BE2-467B-B07B-69BB5FA5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24" y="706871"/>
            <a:ext cx="10210376" cy="50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1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9343BDF-1A1E-49B7-BB72-74A293AE8E75}"/>
              </a:ext>
            </a:extLst>
          </p:cNvPr>
          <p:cNvSpPr/>
          <p:nvPr/>
        </p:nvSpPr>
        <p:spPr>
          <a:xfrm>
            <a:off x="1876035" y="269058"/>
            <a:ext cx="999460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a-D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Organisatorisk set-up</a:t>
            </a:r>
          </a:p>
          <a:p>
            <a:pPr>
              <a:spcAft>
                <a:spcPts val="0"/>
              </a:spcAft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gennemarbejdes en reorganisering af ledelsen med flg. grundelementer:</a:t>
            </a:r>
            <a:br>
              <a:rPr lang="da-D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De udadvendte og strategiske opgaver er transparente og prioriteres som Lars hovedområder.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Viceskoleleder Erik overtager ansvaret for en række driftsopgaver:</a:t>
            </a:r>
          </a:p>
          <a:p>
            <a:pPr marL="342900" lvl="0" indent="-342900">
              <a:spcAft>
                <a:spcPts val="0"/>
              </a:spcAft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Sikre et organisatorisk blik på pædagogisk udvikling</a:t>
            </a:r>
          </a:p>
          <a:p>
            <a:pPr marL="342900" lvl="0" indent="-342900">
              <a:spcAft>
                <a:spcPts val="0"/>
              </a:spcAft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Sikre den overordnede drift- og udvikling af huset.</a:t>
            </a:r>
          </a:p>
          <a:p>
            <a:pPr marL="342900" lvl="0" indent="-342900">
              <a:spcAft>
                <a:spcPts val="0"/>
              </a:spcAft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Sikre/fastholde/understøtte pædagogisk udvikling for hele huset.</a:t>
            </a:r>
          </a:p>
          <a:p>
            <a:pPr marL="342900" lvl="0" indent="-342900">
              <a:spcAft>
                <a:spcPts val="0"/>
              </a:spcAft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Drift/ramme af huset, herunder ledelse af sekretariat, Edward og køkken (Stabsfunktion) – samt rengøring og TS.</a:t>
            </a:r>
          </a:p>
          <a:p>
            <a:pPr marL="342900" lvl="0" indent="-342900">
              <a:spcAft>
                <a:spcPts val="0"/>
              </a:spcAft>
              <a:buSzPts val="1200"/>
              <a:buFont typeface="Calibri" panose="020F0502020204030204" pitchFamily="34" charset="0"/>
              <a:buChar char="-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Generer data til ledelsen – og brug af data på forkant.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forhold til nedenstående gælder følgende.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Overordnet LK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Daglig drift EP i samarbejde med ledere og sekretariat:</a:t>
            </a:r>
            <a:br>
              <a:rPr lang="da-DK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Fastholde retningen på ungdomsskolen udvikling på de 3 hovedområder.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Personalesager - Tydelig ledelse – analyse – korrigerende samtale – eksekvering.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Økonomi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Arbejdstidsaftaler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Med udvalg</a:t>
            </a:r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Dette fastlægges i processen.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641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9343BDF-1A1E-49B7-BB72-74A293AE8E75}"/>
              </a:ext>
            </a:extLst>
          </p:cNvPr>
          <p:cNvSpPr/>
          <p:nvPr/>
        </p:nvSpPr>
        <p:spPr>
          <a:xfrm>
            <a:off x="1616148" y="-648586"/>
            <a:ext cx="9441713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da-DK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a-DK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a-DK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a-D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Procesresultater – Hvor skal vi hen?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1.  Det organisatoriske set-up skal sikre flow i organiseringen, beslutninger og beslutningsniveauer.</a:t>
            </a:r>
          </a:p>
          <a:p>
            <a:b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Tydelighed på hvor behandles – hvad: teamledelsesmøder – sparring/feedback/feedforward</a:t>
            </a:r>
          </a:p>
          <a:p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Smidige, rettidige drøftelser og beslutninger. Klart forhandlet råderum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Den nødvendige viden er til rådighed i alle led.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I udførelsen af opgaverne i den nye organisering skal Lars betrygges ved, at driften og udviklingsopgaver kører efter visionen/intentionen, og at der sker afrapportering på de enkelte delområder af egen drift fra den pågældende leder på teammøder. Det, Lars siger udadtil skal afspejle, hvad der faktisk foregår.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Lars skal vide, hvad der kan give anledning til ris/ros.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Hvad</a:t>
            </a:r>
            <a:r>
              <a:rPr lang="da-DK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skal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ramme Lars til beslutning via teammødet, herunder justering/ændring af driftsmæssige traditioner.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Sammenhæng på tværs. Teamet skal anvendes til sparring og fælles opgaveflader skal defineres.</a:t>
            </a:r>
          </a:p>
          <a:p>
            <a:pPr>
              <a:spcAft>
                <a:spcPts val="0"/>
              </a:spcAft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6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B956C14-2BE2-467B-B07B-69BB5FA5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624" y="706871"/>
            <a:ext cx="10210376" cy="50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9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3DE26ED1-D4A1-4B18-8B69-483BF107BBDF}"/>
              </a:ext>
            </a:extLst>
          </p:cNvPr>
          <p:cNvSpPr txBox="1"/>
          <p:nvPr/>
        </p:nvSpPr>
        <p:spPr>
          <a:xfrm flipH="1" flipV="1">
            <a:off x="6347790" y="6142382"/>
            <a:ext cx="530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56C1017-AEC0-45F1-91FE-FC44400CB3CF}"/>
              </a:ext>
            </a:extLst>
          </p:cNvPr>
          <p:cNvSpPr txBox="1">
            <a:spLocks/>
          </p:cNvSpPr>
          <p:nvPr/>
        </p:nvSpPr>
        <p:spPr>
          <a:xfrm>
            <a:off x="2920517" y="6142382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F23D8B0-5DB6-49DA-BF57-3FBC3A503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025541" y="1112037"/>
            <a:ext cx="3933299" cy="393329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F970AF4-E1AB-46D6-9EF4-D466EC72D6CB}"/>
              </a:ext>
            </a:extLst>
          </p:cNvPr>
          <p:cNvSpPr/>
          <p:nvPr/>
        </p:nvSpPr>
        <p:spPr>
          <a:xfrm>
            <a:off x="3099124" y="1445231"/>
            <a:ext cx="1267136" cy="8864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5120B77-2FA4-4795-9749-B05E52AA95BA}"/>
              </a:ext>
            </a:extLst>
          </p:cNvPr>
          <p:cNvSpPr txBox="1"/>
          <p:nvPr/>
        </p:nvSpPr>
        <p:spPr>
          <a:xfrm>
            <a:off x="3417570" y="1577341"/>
            <a:ext cx="107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Leder</a:t>
            </a:r>
          </a:p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/chef</a:t>
            </a:r>
          </a:p>
        </p:txBody>
      </p:sp>
      <p:pic>
        <p:nvPicPr>
          <p:cNvPr id="10" name="Billede 9" descr="Et billede, der indeholder personer, gruppe, mange, stor&#10;&#10;Automatisk genereret beskrivelse">
            <a:extLst>
              <a:ext uri="{FF2B5EF4-FFF2-40B4-BE49-F238E27FC236}">
                <a16:creationId xmlns:a16="http://schemas.microsoft.com/office/drawing/2014/main" id="{43E83C59-6E39-4C7E-97B6-F40286281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424" y="2955662"/>
            <a:ext cx="2825278" cy="2329284"/>
          </a:xfrm>
          <a:prstGeom prst="rect">
            <a:avLst/>
          </a:prstGeom>
        </p:spPr>
      </p:pic>
      <p:pic>
        <p:nvPicPr>
          <p:cNvPr id="14" name="Billede 13" descr="Et billede, der indeholder hvid, foto, sort, bord&#10;&#10;Automatisk genereret beskrivelse">
            <a:extLst>
              <a:ext uri="{FF2B5EF4-FFF2-40B4-BE49-F238E27FC236}">
                <a16:creationId xmlns:a16="http://schemas.microsoft.com/office/drawing/2014/main" id="{3E86380A-59FB-4302-8712-1349BCF34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424" y="578605"/>
            <a:ext cx="2825278" cy="19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7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55241" y="6215031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B956C14-2BE2-467B-B07B-69BB5FA5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768" y="1020594"/>
            <a:ext cx="10210376" cy="50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90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DC41D7EF-E6FD-42FB-91C2-106426756251}"/>
              </a:ext>
            </a:extLst>
          </p:cNvPr>
          <p:cNvSpPr txBox="1">
            <a:spLocks/>
          </p:cNvSpPr>
          <p:nvPr/>
        </p:nvSpPr>
        <p:spPr>
          <a:xfrm>
            <a:off x="2920517" y="6142382"/>
            <a:ext cx="8915399" cy="61604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 algn="r">
              <a:buNone/>
            </a:pPr>
            <a:r>
              <a:rPr lang="da-DK" sz="1900" b="1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tokeagerschou.dk</a:t>
            </a:r>
            <a:r>
              <a:rPr lang="da-DK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C3D1952-AAF6-4C6A-9517-E1F9AC01B06A}"/>
              </a:ext>
            </a:extLst>
          </p:cNvPr>
          <p:cNvSpPr txBox="1"/>
          <p:nvPr/>
        </p:nvSpPr>
        <p:spPr>
          <a:xfrm>
            <a:off x="2015592" y="6065444"/>
            <a:ext cx="325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Daniel </a:t>
            </a:r>
            <a:r>
              <a:rPr lang="da-DK" dirty="0" err="1"/>
              <a:t>Kannemann</a:t>
            </a:r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9909F90-1DF1-4024-9856-EB03EFFFE738}"/>
              </a:ext>
            </a:extLst>
          </p:cNvPr>
          <p:cNvSpPr/>
          <p:nvPr/>
        </p:nvSpPr>
        <p:spPr>
          <a:xfrm>
            <a:off x="5592726" y="2424223"/>
            <a:ext cx="1063255" cy="371815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E5E7DF1-D609-41B0-B239-BD4CB28A153A}"/>
              </a:ext>
            </a:extLst>
          </p:cNvPr>
          <p:cNvSpPr txBox="1"/>
          <p:nvPr/>
        </p:nvSpPr>
        <p:spPr>
          <a:xfrm flipH="1">
            <a:off x="5592727" y="1006904"/>
            <a:ext cx="1063254" cy="141731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A15E0AB-DC0F-4801-80D4-AE657AE08578}"/>
              </a:ext>
            </a:extLst>
          </p:cNvPr>
          <p:cNvSpPr txBox="1"/>
          <p:nvPr/>
        </p:nvSpPr>
        <p:spPr>
          <a:xfrm>
            <a:off x="4582633" y="1818167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20 %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898B35A-ED7E-4E20-9A48-90BD22187B6C}"/>
              </a:ext>
            </a:extLst>
          </p:cNvPr>
          <p:cNvSpPr txBox="1"/>
          <p:nvPr/>
        </p:nvSpPr>
        <p:spPr>
          <a:xfrm>
            <a:off x="4582633" y="3429000"/>
            <a:ext cx="79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80 %</a:t>
            </a:r>
          </a:p>
        </p:txBody>
      </p:sp>
      <p:sp>
        <p:nvSpPr>
          <p:cNvPr id="13" name="Højre klammeparentes 12">
            <a:extLst>
              <a:ext uri="{FF2B5EF4-FFF2-40B4-BE49-F238E27FC236}">
                <a16:creationId xmlns:a16="http://schemas.microsoft.com/office/drawing/2014/main" id="{1B6E60BF-83B1-4CF1-91CC-E129EA101A2A}"/>
              </a:ext>
            </a:extLst>
          </p:cNvPr>
          <p:cNvSpPr/>
          <p:nvPr/>
        </p:nvSpPr>
        <p:spPr>
          <a:xfrm>
            <a:off x="6655981" y="1977656"/>
            <a:ext cx="368099" cy="92503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9F767807-499B-47DD-9D22-556C7CEBE145}"/>
              </a:ext>
            </a:extLst>
          </p:cNvPr>
          <p:cNvCxnSpPr/>
          <p:nvPr/>
        </p:nvCxnSpPr>
        <p:spPr>
          <a:xfrm>
            <a:off x="7453423" y="1977656"/>
            <a:ext cx="0" cy="92503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247410FA-5FB1-4E94-B839-441151460DC2}"/>
              </a:ext>
            </a:extLst>
          </p:cNvPr>
          <p:cNvSpPr txBox="1"/>
          <p:nvPr/>
        </p:nvSpPr>
        <p:spPr>
          <a:xfrm>
            <a:off x="1371600" y="393405"/>
            <a:ext cx="65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Læringsudgangspunkt</a:t>
            </a:r>
          </a:p>
        </p:txBody>
      </p:sp>
      <p:pic>
        <p:nvPicPr>
          <p:cNvPr id="5" name="Billede 4" descr="Et billede, der indeholder bygning, bord, sidder, træ&#10;&#10;Automatisk genereret beskrivelse">
            <a:extLst>
              <a:ext uri="{FF2B5EF4-FFF2-40B4-BE49-F238E27FC236}">
                <a16:creationId xmlns:a16="http://schemas.microsoft.com/office/drawing/2014/main" id="{3CB4B4E5-6017-484D-A346-743729D05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073" y="3274056"/>
            <a:ext cx="2271284" cy="27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4820"/>
      </p:ext>
    </p:extLst>
  </p:cSld>
  <p:clrMapOvr>
    <a:masterClrMapping/>
  </p:clrMapOvr>
</p:sld>
</file>

<file path=ppt/theme/theme1.xml><?xml version="1.0" encoding="utf-8"?>
<a:theme xmlns:a="http://schemas.openxmlformats.org/drawingml/2006/main" name="Vis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779</Words>
  <Application>Microsoft Office PowerPoint</Application>
  <PresentationFormat>Widescreen</PresentationFormat>
  <Paragraphs>169</Paragraphs>
  <Slides>13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Visk</vt:lpstr>
      <vt:lpstr>Teamforløb Ledelsen Ungdomsskolen Silkeborg 2019 -20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Teamforløb Ledelsen Ungdomsskolen Silkeborg 2019 -20</dc:title>
  <dc:creator>Toke Agerschou</dc:creator>
  <cp:lastModifiedBy>Toke Agerschou</cp:lastModifiedBy>
  <cp:revision>7</cp:revision>
  <cp:lastPrinted>2019-12-11T20:24:37Z</cp:lastPrinted>
  <dcterms:created xsi:type="dcterms:W3CDTF">2019-12-04T10:50:04Z</dcterms:created>
  <dcterms:modified xsi:type="dcterms:W3CDTF">2019-12-12T17:51:51Z</dcterms:modified>
</cp:coreProperties>
</file>